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E0E0"/>
    <a:srgbClr val="EED1D1"/>
    <a:srgbClr val="FF99FF"/>
    <a:srgbClr val="FF66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83" d="100"/>
          <a:sy n="83" d="100"/>
        </p:scale>
        <p:origin x="120" y="23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5/26/2020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‹nr.›</a:t>
            </a:fld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5/26/2020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5/26/2020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5/26/2020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ekop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5/26/2020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‹nr.›</a:t>
            </a:fld>
            <a:endParaRPr lang="en-US" dirty="0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5/26/2020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5/26/2020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5/26/2020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5/26/2020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5/26/2020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‹nr.›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5/26/2020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‹nr.›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5/26/2020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‹nr.›</a:t>
            </a:fld>
            <a:endParaRPr lang="en-US" dirty="0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E0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7C04FA5E-9397-403D-8733-45505DDB14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11429DC7-E48C-4B9C-AFD9-C5A8A63CDDD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138004" y="2053150"/>
            <a:ext cx="5607908" cy="2160075"/>
          </a:xfrm>
        </p:spPr>
        <p:txBody>
          <a:bodyPr>
            <a:normAutofit fontScale="90000"/>
          </a:bodyPr>
          <a:lstStyle/>
          <a:p>
            <a:pPr algn="l"/>
            <a:r>
              <a:rPr lang="nl-NL" sz="7000" dirty="0">
                <a:latin typeface="Elephant" panose="02020904090505020303" pitchFamily="18" charset="0"/>
              </a:rPr>
              <a:t>Marieke</a:t>
            </a:r>
            <a:r>
              <a:rPr lang="nl-NL" sz="7000" dirty="0"/>
              <a:t> </a:t>
            </a:r>
            <a:r>
              <a:rPr lang="nl-NL" sz="7000" dirty="0">
                <a:latin typeface="Elephant" panose="02020904090505020303" pitchFamily="18" charset="0"/>
              </a:rPr>
              <a:t>de Groot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45478995-A358-4E43-9F3E-238A29B18A8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138004" y="4804850"/>
            <a:ext cx="5607906" cy="1086237"/>
          </a:xfrm>
        </p:spPr>
        <p:txBody>
          <a:bodyPr>
            <a:normAutofit/>
          </a:bodyPr>
          <a:lstStyle/>
          <a:p>
            <a:pPr algn="l"/>
            <a:r>
              <a:rPr lang="nl-NL" i="1" dirty="0">
                <a:latin typeface="Elephant" panose="0202090409050502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Persoonlijk</a:t>
            </a:r>
            <a:r>
              <a:rPr lang="nl-NL" i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nl-NL" i="1" dirty="0">
                <a:latin typeface="Elephant" panose="0202090409050502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leiderschap</a:t>
            </a:r>
            <a:r>
              <a:rPr lang="nl-NL" i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semester 2</a:t>
            </a:r>
          </a:p>
        </p:txBody>
      </p:sp>
      <p:sp>
        <p:nvSpPr>
          <p:cNvPr id="12" name="Freeform 6">
            <a:extLst>
              <a:ext uri="{FF2B5EF4-FFF2-40B4-BE49-F238E27FC236}">
                <a16:creationId xmlns:a16="http://schemas.microsoft.com/office/drawing/2014/main" id="{09E1F823-C239-4ACC-923A-5C958E00E2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2199584" y="1685652"/>
            <a:ext cx="3275013" cy="4408488"/>
          </a:xfrm>
          <a:custGeom>
            <a:avLst/>
            <a:gdLst/>
            <a:ahLst/>
            <a:cxnLst/>
            <a:rect l="l" t="t" r="r" b="b"/>
            <a:pathLst>
              <a:path w="10000" h="10000">
                <a:moveTo>
                  <a:pt x="8761" y="0"/>
                </a:moveTo>
                <a:lnTo>
                  <a:pt x="10000" y="0"/>
                </a:lnTo>
                <a:lnTo>
                  <a:pt x="10000" y="10000"/>
                </a:lnTo>
                <a:lnTo>
                  <a:pt x="0" y="10000"/>
                </a:lnTo>
                <a:lnTo>
                  <a:pt x="0" y="9126"/>
                </a:lnTo>
                <a:lnTo>
                  <a:pt x="8761" y="9127"/>
                </a:lnTo>
                <a:lnTo>
                  <a:pt x="8761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4" name="Freeform 6">
            <a:extLst>
              <a:ext uri="{FF2B5EF4-FFF2-40B4-BE49-F238E27FC236}">
                <a16:creationId xmlns:a16="http://schemas.microsoft.com/office/drawing/2014/main" id="{0817DDF7-06E9-4C7C-84DF-2240A65360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flipH="1" flipV="1">
            <a:off x="752858" y="744469"/>
            <a:ext cx="3275668" cy="4408488"/>
          </a:xfrm>
          <a:custGeom>
            <a:avLst/>
            <a:gdLst/>
            <a:ahLst/>
            <a:cxnLst/>
            <a:rect l="l" t="t" r="r" b="b"/>
            <a:pathLst>
              <a:path w="10002" h="10000">
                <a:moveTo>
                  <a:pt x="8763" y="0"/>
                </a:moveTo>
                <a:lnTo>
                  <a:pt x="10002" y="0"/>
                </a:lnTo>
                <a:lnTo>
                  <a:pt x="10002" y="10000"/>
                </a:lnTo>
                <a:lnTo>
                  <a:pt x="2" y="10000"/>
                </a:lnTo>
                <a:cubicBezTo>
                  <a:pt x="-2" y="9698"/>
                  <a:pt x="4" y="9427"/>
                  <a:pt x="0" y="9125"/>
                </a:cubicBezTo>
                <a:lnTo>
                  <a:pt x="8763" y="9128"/>
                </a:lnTo>
                <a:lnTo>
                  <a:pt x="8763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pic>
        <p:nvPicPr>
          <p:cNvPr id="5" name="Afbeelding 4" descr="Afbeelding met persoon, kleding, binnen, vrouw&#10;&#10;Automatisch gegenereerde beschrijving">
            <a:extLst>
              <a:ext uri="{FF2B5EF4-FFF2-40B4-BE49-F238E27FC236}">
                <a16:creationId xmlns:a16="http://schemas.microsoft.com/office/drawing/2014/main" id="{C150A7ED-060A-4E58-B50F-5B3ECA68833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-2" b="21864"/>
          <a:stretch/>
        </p:blipFill>
        <p:spPr>
          <a:xfrm>
            <a:off x="1155560" y="1129353"/>
            <a:ext cx="3914583" cy="4582236"/>
          </a:xfrm>
          <a:prstGeom prst="rect">
            <a:avLst/>
          </a:prstGeom>
        </p:spPr>
      </p:pic>
      <p:sp>
        <p:nvSpPr>
          <p:cNvPr id="9" name="Ondertitel 2">
            <a:extLst>
              <a:ext uri="{FF2B5EF4-FFF2-40B4-BE49-F238E27FC236}">
                <a16:creationId xmlns:a16="http://schemas.microsoft.com/office/drawing/2014/main" id="{51D2C9B3-7905-4619-BC58-696921EB4DD3}"/>
              </a:ext>
            </a:extLst>
          </p:cNvPr>
          <p:cNvSpPr txBox="1">
            <a:spLocks/>
          </p:cNvSpPr>
          <p:nvPr/>
        </p:nvSpPr>
        <p:spPr>
          <a:xfrm>
            <a:off x="6153007" y="782882"/>
            <a:ext cx="5607906" cy="10862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Font typeface="Franklin Gothic Book" panose="020B0503020102020204" pitchFamily="34" charset="0"/>
              <a:buNone/>
              <a:defRPr sz="23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None/>
              <a:defRPr sz="20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None/>
              <a:defRPr sz="18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None/>
              <a:defRPr sz="16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None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None/>
              <a:defRPr sz="16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None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None/>
              <a:defRPr sz="16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None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nl-NL" sz="2000" i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26 mei </a:t>
            </a:r>
            <a:r>
              <a:rPr lang="nl-NL" sz="2000" i="1" dirty="0">
                <a:latin typeface="Elephant" panose="0202090409050502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2020</a:t>
            </a:r>
          </a:p>
        </p:txBody>
      </p:sp>
    </p:spTree>
    <p:extLst>
      <p:ext uri="{BB962C8B-B14F-4D97-AF65-F5344CB8AC3E}">
        <p14:creationId xmlns:p14="http://schemas.microsoft.com/office/powerpoint/2010/main" val="19953561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83B91B61-BFCA-4647-957E-A8269BE46F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4B97F699-2D1B-4F68-A80D-EAC95495E7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00824" y="685800"/>
            <a:ext cx="6176776" cy="1485900"/>
          </a:xfrm>
        </p:spPr>
        <p:txBody>
          <a:bodyPr>
            <a:normAutofit/>
          </a:bodyPr>
          <a:lstStyle/>
          <a:p>
            <a:r>
              <a:rPr lang="nl-NL" dirty="0" err="1">
                <a:latin typeface="Elephant" panose="02020904090505020303" pitchFamily="18" charset="0"/>
              </a:rPr>
              <a:t>Acquisitieset</a:t>
            </a:r>
            <a:r>
              <a:rPr lang="nl-NL" dirty="0">
                <a:latin typeface="Elephant" panose="02020904090505020303" pitchFamily="18" charset="0"/>
              </a:rPr>
              <a:t> - CV</a:t>
            </a:r>
          </a:p>
        </p:txBody>
      </p:sp>
      <p:pic>
        <p:nvPicPr>
          <p:cNvPr id="5" name="Tijdelijke aanduiding voor inhoud 4" descr="Afbeelding met schermafbeelding&#10;&#10;Automatisch gegenereerde beschrijving">
            <a:extLst>
              <a:ext uri="{FF2B5EF4-FFF2-40B4-BE49-F238E27FC236}">
                <a16:creationId xmlns:a16="http://schemas.microsoft.com/office/drawing/2014/main" id="{9A0BA472-AD0D-4BA4-8270-4F8237ADA63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374" b="6666"/>
          <a:stretch/>
        </p:blipFill>
        <p:spPr>
          <a:xfrm>
            <a:off x="-118711" y="0"/>
            <a:ext cx="4720856" cy="6909087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92D1D7C6-1C89-420C-8D35-4836541671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37354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AB391480-9BAD-448B-9B2F-B6764F333F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00824" y="2590800"/>
            <a:ext cx="6176776" cy="3581400"/>
          </a:xfrm>
        </p:spPr>
        <p:txBody>
          <a:bodyPr>
            <a:normAutofit/>
          </a:bodyPr>
          <a:lstStyle/>
          <a:p>
            <a:r>
              <a:rPr lang="en-US" dirty="0" err="1"/>
              <a:t>Kleine</a:t>
            </a:r>
            <a:r>
              <a:rPr lang="en-US" dirty="0"/>
              <a:t> </a:t>
            </a:r>
            <a:r>
              <a:rPr lang="en-US" dirty="0" err="1"/>
              <a:t>introductie</a:t>
            </a:r>
            <a:r>
              <a:rPr lang="en-US" dirty="0"/>
              <a:t> over hoe </a:t>
            </a:r>
            <a:r>
              <a:rPr lang="en-US" dirty="0" err="1"/>
              <a:t>ik</a:t>
            </a:r>
            <a:r>
              <a:rPr lang="en-US" dirty="0"/>
              <a:t> ben </a:t>
            </a:r>
            <a:r>
              <a:rPr lang="en-US" dirty="0" err="1"/>
              <a:t>en</a:t>
            </a:r>
            <a:r>
              <a:rPr lang="en-US" dirty="0"/>
              <a:t> wat </a:t>
            </a:r>
            <a:r>
              <a:rPr lang="en-US" dirty="0" err="1"/>
              <a:t>ik</a:t>
            </a:r>
            <a:r>
              <a:rPr lang="en-US" dirty="0"/>
              <a:t> </a:t>
            </a:r>
            <a:r>
              <a:rPr lang="en-US" dirty="0" err="1"/>
              <a:t>zoek</a:t>
            </a:r>
            <a:endParaRPr lang="en-US" dirty="0"/>
          </a:p>
          <a:p>
            <a:r>
              <a:rPr lang="en-US" dirty="0" err="1"/>
              <a:t>Huisstijl</a:t>
            </a:r>
            <a:r>
              <a:rPr lang="en-US" dirty="0"/>
              <a:t> in </a:t>
            </a:r>
            <a:r>
              <a:rPr lang="en-US" dirty="0" err="1"/>
              <a:t>lijn</a:t>
            </a:r>
            <a:r>
              <a:rPr lang="en-US" dirty="0"/>
              <a:t> met </a:t>
            </a:r>
            <a:r>
              <a:rPr lang="en-US" dirty="0" err="1"/>
              <a:t>mij</a:t>
            </a:r>
            <a:r>
              <a:rPr lang="en-US" dirty="0"/>
              <a:t> brief </a:t>
            </a:r>
            <a:r>
              <a:rPr lang="en-US" dirty="0" err="1"/>
              <a:t>en</a:t>
            </a:r>
            <a:r>
              <a:rPr lang="en-US" dirty="0"/>
              <a:t> site</a:t>
            </a:r>
          </a:p>
          <a:p>
            <a:r>
              <a:rPr lang="en-US" dirty="0" err="1"/>
              <a:t>Creatief</a:t>
            </a:r>
            <a:endParaRPr lang="en-US" dirty="0"/>
          </a:p>
          <a:p>
            <a:r>
              <a:rPr lang="en-US" dirty="0" err="1"/>
              <a:t>Iets</a:t>
            </a:r>
            <a:r>
              <a:rPr lang="en-US" dirty="0"/>
              <a:t> </a:t>
            </a:r>
            <a:r>
              <a:rPr lang="en-US" dirty="0" err="1"/>
              <a:t>doen</a:t>
            </a:r>
            <a:r>
              <a:rPr lang="en-US" dirty="0"/>
              <a:t> wat de rest </a:t>
            </a:r>
            <a:r>
              <a:rPr lang="en-US" dirty="0" err="1"/>
              <a:t>niet</a:t>
            </a:r>
            <a:r>
              <a:rPr lang="en-US" dirty="0"/>
              <a:t> </a:t>
            </a:r>
            <a:r>
              <a:rPr lang="en-US" dirty="0" err="1"/>
              <a:t>heeft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01674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961D8973-EAA9-459A-AF59-BBB4233D6C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092B1532-56E6-4E74-A0CB-0E076B9D32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4743" y="685800"/>
            <a:ext cx="5793475" cy="1485900"/>
          </a:xfrm>
        </p:spPr>
        <p:txBody>
          <a:bodyPr>
            <a:normAutofit/>
          </a:bodyPr>
          <a:lstStyle/>
          <a:p>
            <a:r>
              <a:rPr lang="nl-NL" dirty="0" err="1">
                <a:latin typeface="Elephant" panose="02020904090505020303" pitchFamily="18" charset="0"/>
              </a:rPr>
              <a:t>Acquisitieset</a:t>
            </a:r>
            <a:r>
              <a:rPr lang="nl-NL" dirty="0">
                <a:latin typeface="Elephant" panose="02020904090505020303" pitchFamily="18" charset="0"/>
              </a:rPr>
              <a:t> - Motivatiebrief</a:t>
            </a:r>
          </a:p>
        </p:txBody>
      </p:sp>
      <p:sp>
        <p:nvSpPr>
          <p:cNvPr id="17" name="Content Placeholder 16">
            <a:extLst>
              <a:ext uri="{FF2B5EF4-FFF2-40B4-BE49-F238E27FC236}">
                <a16:creationId xmlns:a16="http://schemas.microsoft.com/office/drawing/2014/main" id="{BA0E547C-A977-4F20-B923-3CC09C64B4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5093" y="2471195"/>
            <a:ext cx="5793475" cy="3581400"/>
          </a:xfrm>
        </p:spPr>
        <p:txBody>
          <a:bodyPr>
            <a:normAutofit/>
          </a:bodyPr>
          <a:lstStyle/>
          <a:p>
            <a:r>
              <a:rPr lang="en-US" dirty="0" err="1"/>
              <a:t>Aantrekkelijkheid</a:t>
            </a:r>
            <a:endParaRPr lang="en-US" dirty="0"/>
          </a:p>
          <a:p>
            <a:r>
              <a:rPr lang="en-US" dirty="0" err="1"/>
              <a:t>Huisstijl</a:t>
            </a:r>
            <a:r>
              <a:rPr lang="en-US" dirty="0"/>
              <a:t> </a:t>
            </a:r>
            <a:r>
              <a:rPr lang="en-US" dirty="0" err="1"/>
              <a:t>komt</a:t>
            </a:r>
            <a:r>
              <a:rPr lang="en-US" dirty="0"/>
              <a:t> met CV </a:t>
            </a:r>
            <a:r>
              <a:rPr lang="en-US" dirty="0" err="1"/>
              <a:t>overeen</a:t>
            </a:r>
            <a:endParaRPr lang="en-US" dirty="0"/>
          </a:p>
          <a:p>
            <a:r>
              <a:rPr lang="en-US" dirty="0" err="1"/>
              <a:t>Koppeling</a:t>
            </a:r>
            <a:r>
              <a:rPr lang="en-US" dirty="0"/>
              <a:t> </a:t>
            </a:r>
            <a:r>
              <a:rPr lang="en-US" dirty="0" err="1"/>
              <a:t>duurzaamheid</a:t>
            </a:r>
            <a:endParaRPr lang="en-US" dirty="0"/>
          </a:p>
          <a:p>
            <a:r>
              <a:rPr lang="en-US" dirty="0" err="1"/>
              <a:t>Ervaring</a:t>
            </a:r>
            <a:endParaRPr lang="en-US" dirty="0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FBEA8A33-C0D0-416D-8359-724B8828C7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383661" y="0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13" name="Tijdelijke aanduiding voor inhoud 12" descr="Afbeelding met schermafbeelding&#10;&#10;Automatisch gegenereerde beschrijving">
            <a:extLst>
              <a:ext uri="{FF2B5EF4-FFF2-40B4-BE49-F238E27FC236}">
                <a16:creationId xmlns:a16="http://schemas.microsoft.com/office/drawing/2014/main" id="{3FC46EEC-21EF-4C00-826C-16E263677E2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" r="-4" b="6420"/>
          <a:stretch/>
        </p:blipFill>
        <p:spPr>
          <a:xfrm>
            <a:off x="7612261" y="10"/>
            <a:ext cx="4836891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78271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CCE4D03-3F7D-4CB0-9831-EE0E94F67A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l-NL" dirty="0">
                <a:latin typeface="Elephant" panose="02020904090505020303" pitchFamily="18" charset="0"/>
              </a:rPr>
              <a:t>Videopitch</a:t>
            </a:r>
          </a:p>
        </p:txBody>
      </p:sp>
      <p:pic>
        <p:nvPicPr>
          <p:cNvPr id="4" name="Marieke video resume">
            <a:hlinkClick r:id="" action="ppaction://media"/>
            <a:extLst>
              <a:ext uri="{FF2B5EF4-FFF2-40B4-BE49-F238E27FC236}">
                <a16:creationId xmlns:a16="http://schemas.microsoft.com/office/drawing/2014/main" id="{B71F0BA1-F3A7-4A1C-BDB5-D8A1551BD07D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945757" y="1521214"/>
            <a:ext cx="8771861" cy="4933761"/>
          </a:xfrm>
        </p:spPr>
      </p:pic>
    </p:spTree>
    <p:extLst>
      <p:ext uri="{BB962C8B-B14F-4D97-AF65-F5344CB8AC3E}">
        <p14:creationId xmlns:p14="http://schemas.microsoft.com/office/powerpoint/2010/main" val="16485687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587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1D868099-6145-4BC0-A5EA-74BEF1776B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79ABF3F1-E992-43F3-86A0-2A77729340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71424" y="1110882"/>
            <a:ext cx="3053039" cy="1060817"/>
          </a:xfrm>
        </p:spPr>
        <p:txBody>
          <a:bodyPr anchor="b">
            <a:normAutofit/>
          </a:bodyPr>
          <a:lstStyle/>
          <a:p>
            <a:r>
              <a:rPr lang="nl-NL" sz="2800">
                <a:latin typeface="Elephant" panose="02020904090505020303" pitchFamily="18" charset="0"/>
              </a:rPr>
              <a:t>LinkedIn Profiel</a:t>
            </a:r>
          </a:p>
        </p:txBody>
      </p:sp>
      <p:pic>
        <p:nvPicPr>
          <p:cNvPr id="5" name="Tijdelijke aanduiding voor inhoud 4" descr="Afbeelding met schermafbeelding&#10;&#10;Automatisch gegenereerde beschrijving">
            <a:extLst>
              <a:ext uri="{FF2B5EF4-FFF2-40B4-BE49-F238E27FC236}">
                <a16:creationId xmlns:a16="http://schemas.microsoft.com/office/drawing/2014/main" id="{41790954-6A65-4F84-898C-AB1EA2B635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5665" y="640080"/>
            <a:ext cx="6197599" cy="5577840"/>
          </a:xfrm>
          <a:prstGeom prst="rect">
            <a:avLst/>
          </a:prstGeom>
        </p:spPr>
      </p:pic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C1F4E845-17FF-4D12-ADF3-BCC94E6594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471423" y="2286000"/>
            <a:ext cx="3053039" cy="3931920"/>
          </a:xfrm>
        </p:spPr>
        <p:txBody>
          <a:bodyPr>
            <a:normAutofit/>
          </a:bodyPr>
          <a:lstStyle/>
          <a:p>
            <a:r>
              <a:rPr lang="en-US" sz="1600" dirty="0" err="1"/>
              <a:t>Connecties</a:t>
            </a:r>
            <a:r>
              <a:rPr lang="en-US" sz="1600" dirty="0"/>
              <a:t>..</a:t>
            </a:r>
          </a:p>
          <a:p>
            <a:r>
              <a:rPr lang="en-US" sz="1600" dirty="0" err="1"/>
              <a:t>Bekeken</a:t>
            </a:r>
            <a:endParaRPr lang="en-US" sz="1600" dirty="0"/>
          </a:p>
          <a:p>
            <a:r>
              <a:rPr lang="en-US" sz="1600" dirty="0" err="1"/>
              <a:t>Vacatures</a:t>
            </a:r>
            <a:endParaRPr lang="en-US" sz="1600" dirty="0"/>
          </a:p>
          <a:p>
            <a:r>
              <a:rPr lang="en-US" sz="1600" dirty="0" err="1"/>
              <a:t>Relevante</a:t>
            </a:r>
            <a:r>
              <a:rPr lang="en-US" sz="1600" dirty="0"/>
              <a:t> </a:t>
            </a:r>
            <a:r>
              <a:rPr lang="en-US" sz="1600" dirty="0" err="1"/>
              <a:t>informatie</a:t>
            </a:r>
            <a:endParaRPr lang="en-US" sz="1600" dirty="0"/>
          </a:p>
        </p:txBody>
      </p:sp>
      <p:sp>
        <p:nvSpPr>
          <p:cNvPr id="14" name="Freeform 6">
            <a:extLst>
              <a:ext uri="{FF2B5EF4-FFF2-40B4-BE49-F238E27FC236}">
                <a16:creationId xmlns:a16="http://schemas.microsoft.com/office/drawing/2014/main" id="{CC1026F7-DECB-49B4-A565-518BBA4454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flipH="1" flipV="1">
            <a:off x="7983434" y="640080"/>
            <a:ext cx="2296028" cy="3674981"/>
          </a:xfrm>
          <a:custGeom>
            <a:avLst/>
            <a:gdLst/>
            <a:ahLst/>
            <a:cxnLst/>
            <a:rect l="l" t="t" r="r" b="b"/>
            <a:pathLst>
              <a:path w="10002" h="10000">
                <a:moveTo>
                  <a:pt x="8763" y="0"/>
                </a:moveTo>
                <a:lnTo>
                  <a:pt x="10002" y="0"/>
                </a:lnTo>
                <a:lnTo>
                  <a:pt x="10002" y="10000"/>
                </a:lnTo>
                <a:lnTo>
                  <a:pt x="2" y="10000"/>
                </a:lnTo>
                <a:cubicBezTo>
                  <a:pt x="-2" y="9698"/>
                  <a:pt x="4" y="9427"/>
                  <a:pt x="0" y="9125"/>
                </a:cubicBezTo>
                <a:lnTo>
                  <a:pt x="8763" y="9128"/>
                </a:lnTo>
                <a:lnTo>
                  <a:pt x="8763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38208468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26CFD8E-EF1A-4C9C-874B-B85F6FAD4F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>
                <a:latin typeface="Elephant" panose="02020904090505020303" pitchFamily="18" charset="0"/>
              </a:rPr>
              <a:t>Feedback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DEF87D9B-7098-4F55-8CF5-939D2B73C0C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Kees </a:t>
            </a:r>
            <a:r>
              <a:rPr lang="nl-NL" dirty="0" err="1"/>
              <a:t>Commijs</a:t>
            </a:r>
            <a:r>
              <a:rPr lang="nl-NL" dirty="0"/>
              <a:t>, Leonie Spronk en Jirska van </a:t>
            </a:r>
            <a:r>
              <a:rPr lang="nl-NL" dirty="0" err="1"/>
              <a:t>Lomwel</a:t>
            </a:r>
            <a:endParaRPr lang="nl-NL" dirty="0"/>
          </a:p>
          <a:p>
            <a:endParaRPr lang="nl-NL" dirty="0"/>
          </a:p>
          <a:p>
            <a:r>
              <a:rPr lang="nl-NL" dirty="0"/>
              <a:t>Je ziet overal de huisstijl terugkomen, heel positief. Alleen bij je LinkedIn pagina zou je dit nog kunnen toevoegen</a:t>
            </a:r>
          </a:p>
          <a:p>
            <a:r>
              <a:rPr lang="nl-NL" dirty="0"/>
              <a:t>Het is heel professioneel hebt vormgegeven. Je mag jezelf alleen in de motivatiebrief beter voorstellen, wie je bent en wat je doet.</a:t>
            </a:r>
          </a:p>
          <a:p>
            <a:r>
              <a:rPr lang="nl-NL" dirty="0"/>
              <a:t>Ze zouden mij allemaal op gesprek uitnodigen, aangezien </a:t>
            </a:r>
            <a:r>
              <a:rPr lang="nl-NL"/>
              <a:t>ik veel enthousiasme </a:t>
            </a:r>
            <a:r>
              <a:rPr lang="nl-NL" dirty="0"/>
              <a:t>toon.</a:t>
            </a:r>
          </a:p>
        </p:txBody>
      </p:sp>
    </p:spTree>
    <p:extLst>
      <p:ext uri="{BB962C8B-B14F-4D97-AF65-F5344CB8AC3E}">
        <p14:creationId xmlns:p14="http://schemas.microsoft.com/office/powerpoint/2010/main" val="217118070"/>
      </p:ext>
    </p:extLst>
  </p:cSld>
  <p:clrMapOvr>
    <a:masterClrMapping/>
  </p:clrMapOvr>
</p:sld>
</file>

<file path=ppt/theme/theme1.xml><?xml version="1.0" encoding="utf-8"?>
<a:theme xmlns:a="http://schemas.openxmlformats.org/drawingml/2006/main" name="Bijgesneden">
  <a:themeElements>
    <a:clrScheme name="Roodviolet">
      <a:dk1>
        <a:sysClr val="windowText" lastClr="000000"/>
      </a:dk1>
      <a:lt1>
        <a:sysClr val="window" lastClr="FFFFFF"/>
      </a:lt1>
      <a:dk2>
        <a:srgbClr val="454551"/>
      </a:dk2>
      <a:lt2>
        <a:srgbClr val="D8D9DC"/>
      </a:lt2>
      <a:accent1>
        <a:srgbClr val="E32D91"/>
      </a:accent1>
      <a:accent2>
        <a:srgbClr val="C830CC"/>
      </a:accent2>
      <a:accent3>
        <a:srgbClr val="4EA6DC"/>
      </a:accent3>
      <a:accent4>
        <a:srgbClr val="4775E7"/>
      </a:accent4>
      <a:accent5>
        <a:srgbClr val="8971E1"/>
      </a:accent5>
      <a:accent6>
        <a:srgbClr val="D54773"/>
      </a:accent6>
      <a:hlink>
        <a:srgbClr val="6B9F25"/>
      </a:hlink>
      <a:folHlink>
        <a:srgbClr val="8C8C8C"/>
      </a:folHlink>
    </a:clrScheme>
    <a:fontScheme name="Crop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rop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CE19780C-D67D-4C13-9DE9-A52BC3BA51B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37</TotalTime>
  <Words>130</Words>
  <Application>Microsoft Office PowerPoint</Application>
  <PresentationFormat>Breedbeeld</PresentationFormat>
  <Paragraphs>25</Paragraphs>
  <Slides>6</Slides>
  <Notes>0</Notes>
  <HiddenSlides>0</HiddenSlides>
  <MMClips>1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6</vt:i4>
      </vt:variant>
    </vt:vector>
  </HeadingPairs>
  <TitlesOfParts>
    <vt:vector size="10" baseType="lpstr">
      <vt:lpstr>Elephant</vt:lpstr>
      <vt:lpstr>Franklin Gothic Book</vt:lpstr>
      <vt:lpstr>Verdana</vt:lpstr>
      <vt:lpstr>Bijgesneden</vt:lpstr>
      <vt:lpstr>Marieke de Groot</vt:lpstr>
      <vt:lpstr>Acquisitieset - CV</vt:lpstr>
      <vt:lpstr>Acquisitieset - Motivatiebrief</vt:lpstr>
      <vt:lpstr>Videopitch</vt:lpstr>
      <vt:lpstr>LinkedIn Profiel</vt:lpstr>
      <vt:lpstr>Feedback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Marieke de Groot</dc:title>
  <dc:creator>Marieke de Groot</dc:creator>
  <cp:lastModifiedBy>Marieke de Groot</cp:lastModifiedBy>
  <cp:revision>2</cp:revision>
  <dcterms:created xsi:type="dcterms:W3CDTF">2020-05-26T06:36:23Z</dcterms:created>
  <dcterms:modified xsi:type="dcterms:W3CDTF">2020-05-26T07:14:07Z</dcterms:modified>
</cp:coreProperties>
</file>