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0E0"/>
    <a:srgbClr val="EED1D1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04FA5E-9397-403D-8733-45505DDB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429DC7-E48C-4B9C-AFD9-C5A8A63CD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8004" y="2053150"/>
            <a:ext cx="5607908" cy="2160075"/>
          </a:xfrm>
        </p:spPr>
        <p:txBody>
          <a:bodyPr>
            <a:normAutofit fontScale="90000"/>
          </a:bodyPr>
          <a:lstStyle/>
          <a:p>
            <a:pPr algn="l"/>
            <a:r>
              <a:rPr lang="nl-NL" sz="7000" dirty="0">
                <a:latin typeface="Elephant" panose="02020904090505020303" pitchFamily="18" charset="0"/>
              </a:rPr>
              <a:t>Marieke</a:t>
            </a:r>
            <a:r>
              <a:rPr lang="nl-NL" sz="7000" dirty="0"/>
              <a:t> </a:t>
            </a:r>
            <a:r>
              <a:rPr lang="nl-NL" sz="7000" dirty="0">
                <a:latin typeface="Elephant" panose="02020904090505020303" pitchFamily="18" charset="0"/>
              </a:rPr>
              <a:t>de Groot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478995-A358-4E43-9F3E-238A29B18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8004" y="4804850"/>
            <a:ext cx="5607906" cy="1086237"/>
          </a:xfrm>
        </p:spPr>
        <p:txBody>
          <a:bodyPr>
            <a:normAutofit/>
          </a:bodyPr>
          <a:lstStyle/>
          <a:p>
            <a:pPr algn="l"/>
            <a:r>
              <a:rPr lang="nl-NL" i="1" dirty="0">
                <a:latin typeface="Elephant" panose="020209040905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Persoonlijk</a:t>
            </a:r>
            <a:r>
              <a:rPr lang="nl-NL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i="1" dirty="0">
                <a:latin typeface="Elephant" panose="020209040905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leiderschap</a:t>
            </a:r>
            <a:r>
              <a:rPr lang="nl-NL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semester 2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9E1F823-C239-4ACC-923A-5C958E00E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0817DDF7-06E9-4C7C-84DF-2240A6536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Afbeelding 4" descr="Afbeelding met persoon, kleding, binnen, vrouw&#10;&#10;Automatisch gegenereerde beschrijving">
            <a:extLst>
              <a:ext uri="{FF2B5EF4-FFF2-40B4-BE49-F238E27FC236}">
                <a16:creationId xmlns:a16="http://schemas.microsoft.com/office/drawing/2014/main" id="{C150A7ED-060A-4E58-B50F-5B3ECA6883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1864"/>
          <a:stretch/>
        </p:blipFill>
        <p:spPr>
          <a:xfrm>
            <a:off x="1155560" y="1129353"/>
            <a:ext cx="3914583" cy="4582236"/>
          </a:xfrm>
          <a:prstGeom prst="rect">
            <a:avLst/>
          </a:prstGeom>
        </p:spPr>
      </p:pic>
      <p:sp>
        <p:nvSpPr>
          <p:cNvPr id="9" name="Ondertitel 2">
            <a:extLst>
              <a:ext uri="{FF2B5EF4-FFF2-40B4-BE49-F238E27FC236}">
                <a16:creationId xmlns:a16="http://schemas.microsoft.com/office/drawing/2014/main" id="{51D2C9B3-7905-4619-BC58-696921EB4DD3}"/>
              </a:ext>
            </a:extLst>
          </p:cNvPr>
          <p:cNvSpPr txBox="1">
            <a:spLocks/>
          </p:cNvSpPr>
          <p:nvPr/>
        </p:nvSpPr>
        <p:spPr>
          <a:xfrm>
            <a:off x="6153007" y="782882"/>
            <a:ext cx="5607906" cy="1086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mei </a:t>
            </a:r>
            <a:r>
              <a:rPr lang="nl-NL" sz="2000" i="1" dirty="0">
                <a:latin typeface="Elephant" panose="020209040905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99535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97F699-2D1B-4F68-A80D-EAC95495E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nl-NL" dirty="0" err="1">
                <a:latin typeface="Elephant" panose="02020904090505020303" pitchFamily="18" charset="0"/>
              </a:rPr>
              <a:t>Acquisitieset</a:t>
            </a:r>
            <a:r>
              <a:rPr lang="nl-NL" dirty="0">
                <a:latin typeface="Elephant" panose="02020904090505020303" pitchFamily="18" charset="0"/>
              </a:rPr>
              <a:t> - CV</a:t>
            </a:r>
          </a:p>
        </p:txBody>
      </p:sp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9A0BA472-AD0D-4BA4-8270-4F8237ADA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4" b="6666"/>
          <a:stretch/>
        </p:blipFill>
        <p:spPr>
          <a:xfrm>
            <a:off x="-118711" y="0"/>
            <a:ext cx="4720856" cy="69090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391480-9BAD-448B-9B2F-B6764F333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590800"/>
            <a:ext cx="6176776" cy="3581400"/>
          </a:xfrm>
        </p:spPr>
        <p:txBody>
          <a:bodyPr>
            <a:normAutofit/>
          </a:bodyPr>
          <a:lstStyle/>
          <a:p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introductie</a:t>
            </a:r>
            <a:r>
              <a:rPr lang="en-US" dirty="0"/>
              <a:t> over hoe </a:t>
            </a:r>
            <a:r>
              <a:rPr lang="en-US" dirty="0" err="1"/>
              <a:t>ik</a:t>
            </a:r>
            <a:r>
              <a:rPr lang="en-US" dirty="0"/>
              <a:t> ben </a:t>
            </a:r>
            <a:r>
              <a:rPr lang="en-US" dirty="0" err="1"/>
              <a:t>en</a:t>
            </a:r>
            <a:r>
              <a:rPr lang="en-US" dirty="0"/>
              <a:t> wat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zoek</a:t>
            </a:r>
            <a:endParaRPr lang="en-US" dirty="0"/>
          </a:p>
          <a:p>
            <a:r>
              <a:rPr lang="en-US" dirty="0" err="1"/>
              <a:t>Huisstijl</a:t>
            </a:r>
            <a:r>
              <a:rPr lang="en-US" dirty="0"/>
              <a:t> in </a:t>
            </a:r>
            <a:r>
              <a:rPr lang="en-US" dirty="0" err="1"/>
              <a:t>lijn</a:t>
            </a:r>
            <a:r>
              <a:rPr lang="en-US" dirty="0"/>
              <a:t> met </a:t>
            </a:r>
            <a:r>
              <a:rPr lang="en-US" dirty="0" err="1"/>
              <a:t>mij</a:t>
            </a:r>
            <a:r>
              <a:rPr lang="en-US" dirty="0"/>
              <a:t> brief </a:t>
            </a:r>
            <a:r>
              <a:rPr lang="en-US" dirty="0" err="1"/>
              <a:t>en</a:t>
            </a:r>
            <a:r>
              <a:rPr lang="en-US" dirty="0"/>
              <a:t> site</a:t>
            </a:r>
          </a:p>
          <a:p>
            <a:r>
              <a:rPr lang="en-US" dirty="0" err="1"/>
              <a:t>Creatief</a:t>
            </a:r>
            <a:endParaRPr lang="en-US" dirty="0"/>
          </a:p>
          <a:p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 wat de rest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heeft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6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2B1532-56E6-4E74-A0CB-0E076B9D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nl-NL" dirty="0" err="1">
                <a:latin typeface="Elephant" panose="02020904090505020303" pitchFamily="18" charset="0"/>
              </a:rPr>
              <a:t>Acquisitieset</a:t>
            </a:r>
            <a:r>
              <a:rPr lang="nl-NL" dirty="0">
                <a:latin typeface="Elephant" panose="02020904090505020303" pitchFamily="18" charset="0"/>
              </a:rPr>
              <a:t> - Motivatiebrief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A0E547C-A977-4F20-B923-3CC09C64B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093" y="2471195"/>
            <a:ext cx="5793475" cy="3581400"/>
          </a:xfrm>
        </p:spPr>
        <p:txBody>
          <a:bodyPr>
            <a:normAutofit/>
          </a:bodyPr>
          <a:lstStyle/>
          <a:p>
            <a:r>
              <a:rPr lang="en-US" dirty="0" err="1"/>
              <a:t>Aantrekkelijkheid</a:t>
            </a:r>
            <a:endParaRPr lang="en-US" dirty="0"/>
          </a:p>
          <a:p>
            <a:r>
              <a:rPr lang="en-US" dirty="0" err="1"/>
              <a:t>Huisstijl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met CV </a:t>
            </a:r>
            <a:r>
              <a:rPr lang="en-US" dirty="0" err="1"/>
              <a:t>overeen</a:t>
            </a:r>
            <a:endParaRPr lang="en-US" dirty="0"/>
          </a:p>
          <a:p>
            <a:r>
              <a:rPr lang="en-US" dirty="0" err="1"/>
              <a:t>Koppeling</a:t>
            </a:r>
            <a:r>
              <a:rPr lang="en-US" dirty="0"/>
              <a:t> </a:t>
            </a:r>
            <a:r>
              <a:rPr lang="en-US" dirty="0" err="1"/>
              <a:t>duurzaamheid</a:t>
            </a:r>
            <a:endParaRPr lang="en-US" dirty="0"/>
          </a:p>
          <a:p>
            <a:r>
              <a:rPr lang="en-US" dirty="0" err="1"/>
              <a:t>Ervaring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Tijdelijke aanduiding voor inhoud 1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3FC46EEC-21EF-4C00-826C-16E263677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4" b="6420"/>
          <a:stretch/>
        </p:blipFill>
        <p:spPr>
          <a:xfrm>
            <a:off x="7612261" y="10"/>
            <a:ext cx="483689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2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E4D03-3F7D-4CB0-9831-EE0E94F6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Elephant" panose="02020904090505020303" pitchFamily="18" charset="0"/>
              </a:rPr>
              <a:t>Videopitch</a:t>
            </a:r>
          </a:p>
        </p:txBody>
      </p:sp>
      <p:pic>
        <p:nvPicPr>
          <p:cNvPr id="4" name="Marieke video resume">
            <a:hlinkClick r:id="" action="ppaction://media"/>
            <a:extLst>
              <a:ext uri="{FF2B5EF4-FFF2-40B4-BE49-F238E27FC236}">
                <a16:creationId xmlns:a16="http://schemas.microsoft.com/office/drawing/2014/main" id="{B71F0BA1-F3A7-4A1C-BDB5-D8A1551BD07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5757" y="1521214"/>
            <a:ext cx="8771861" cy="4933761"/>
          </a:xfrm>
        </p:spPr>
      </p:pic>
    </p:spTree>
    <p:extLst>
      <p:ext uri="{BB962C8B-B14F-4D97-AF65-F5344CB8AC3E}">
        <p14:creationId xmlns:p14="http://schemas.microsoft.com/office/powerpoint/2010/main" val="164856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ABF3F1-E992-43F3-86A0-2A7772934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nl-NL" sz="2800">
                <a:latin typeface="Elephant" panose="02020904090505020303" pitchFamily="18" charset="0"/>
              </a:rPr>
              <a:t>LinkedIn Profiel</a:t>
            </a:r>
          </a:p>
        </p:txBody>
      </p:sp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41790954-6A65-4F84-898C-AB1EA2B63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65" y="640080"/>
            <a:ext cx="6197599" cy="557784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F4E845-17FF-4D12-ADF3-BCC94E65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r>
              <a:rPr lang="en-US" sz="1600" dirty="0" err="1"/>
              <a:t>Connecties</a:t>
            </a:r>
            <a:r>
              <a:rPr lang="en-US" sz="1600" dirty="0"/>
              <a:t>..</a:t>
            </a:r>
          </a:p>
          <a:p>
            <a:r>
              <a:rPr lang="en-US" sz="1600" dirty="0" err="1"/>
              <a:t>Bekeken</a:t>
            </a:r>
            <a:endParaRPr lang="en-US" sz="1600" dirty="0"/>
          </a:p>
          <a:p>
            <a:r>
              <a:rPr lang="en-US" sz="1600" dirty="0" err="1"/>
              <a:t>Vacatures</a:t>
            </a:r>
            <a:endParaRPr lang="en-US" sz="1600" dirty="0"/>
          </a:p>
          <a:p>
            <a:r>
              <a:rPr lang="en-US" sz="1600" dirty="0" err="1"/>
              <a:t>Relevante</a:t>
            </a:r>
            <a:r>
              <a:rPr lang="en-US" sz="1600" dirty="0"/>
              <a:t> </a:t>
            </a:r>
            <a:r>
              <a:rPr lang="en-US" sz="1600" dirty="0" err="1"/>
              <a:t>informatie</a:t>
            </a:r>
            <a:endParaRPr lang="en-US" sz="1600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2084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CFD8E-EF1A-4C9C-874B-B85F6FAD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Elephant" panose="02020904090505020303" pitchFamily="18" charset="0"/>
              </a:rPr>
              <a:t>Feedback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F87D9B-7098-4F55-8CF5-939D2B73C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Kees </a:t>
            </a:r>
            <a:r>
              <a:rPr lang="nl-NL" dirty="0" err="1"/>
              <a:t>Commijs</a:t>
            </a:r>
            <a:r>
              <a:rPr lang="nl-NL" dirty="0"/>
              <a:t>, Leonie Spronk en Jirska van </a:t>
            </a:r>
            <a:r>
              <a:rPr lang="nl-NL" dirty="0" err="1"/>
              <a:t>Lomwel</a:t>
            </a:r>
            <a:endParaRPr lang="nl-NL" dirty="0"/>
          </a:p>
          <a:p>
            <a:endParaRPr lang="nl-NL" dirty="0"/>
          </a:p>
          <a:p>
            <a:r>
              <a:rPr lang="nl-NL" dirty="0"/>
              <a:t>Je ziet overal de huisstijl terugkomen, heel positief. Alleen bij je LinkedIn pagina zou je dit nog kunnen toevoegen</a:t>
            </a:r>
          </a:p>
          <a:p>
            <a:r>
              <a:rPr lang="nl-NL" dirty="0"/>
              <a:t>Het is heel professioneel hebt vormgegeven. Je mag jezelf alleen in de motivatiebrief beter voorstellen, wie je bent en wat je doet.</a:t>
            </a:r>
          </a:p>
          <a:p>
            <a:r>
              <a:rPr lang="nl-NL" dirty="0"/>
              <a:t>Ze zouden mij allemaal op gesprek uitnodigen, aangezien </a:t>
            </a:r>
            <a:r>
              <a:rPr lang="nl-NL"/>
              <a:t>ik veel enthousiasme </a:t>
            </a:r>
            <a:r>
              <a:rPr lang="nl-NL" dirty="0"/>
              <a:t>toon.</a:t>
            </a:r>
          </a:p>
        </p:txBody>
      </p:sp>
    </p:spTree>
    <p:extLst>
      <p:ext uri="{BB962C8B-B14F-4D97-AF65-F5344CB8AC3E}">
        <p14:creationId xmlns:p14="http://schemas.microsoft.com/office/powerpoint/2010/main" val="217118070"/>
      </p:ext>
    </p:extLst>
  </p:cSld>
  <p:clrMapOvr>
    <a:masterClrMapping/>
  </p:clrMapOvr>
</p:sld>
</file>

<file path=ppt/theme/theme1.xml><?xml version="1.0" encoding="utf-8"?>
<a:theme xmlns:a="http://schemas.openxmlformats.org/drawingml/2006/main" name="Bijgesneden">
  <a:themeElements>
    <a:clrScheme name="Rood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130</Words>
  <Application>Microsoft Office PowerPoint</Application>
  <PresentationFormat>Breedbeeld</PresentationFormat>
  <Paragraphs>25</Paragraphs>
  <Slides>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Elephant</vt:lpstr>
      <vt:lpstr>Franklin Gothic Book</vt:lpstr>
      <vt:lpstr>Verdana</vt:lpstr>
      <vt:lpstr>Bijgesneden</vt:lpstr>
      <vt:lpstr>Marieke de Groot</vt:lpstr>
      <vt:lpstr>Acquisitieset - CV</vt:lpstr>
      <vt:lpstr>Acquisitieset - Motivatiebrief</vt:lpstr>
      <vt:lpstr>Videopitch</vt:lpstr>
      <vt:lpstr>LinkedIn Profiel</vt:lpstr>
      <vt:lpstr>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Marieke de Groot</dc:title>
  <dc:creator>Marieke de Groot</dc:creator>
  <cp:lastModifiedBy>Marieke de Groot</cp:lastModifiedBy>
  <cp:revision>2</cp:revision>
  <dcterms:created xsi:type="dcterms:W3CDTF">2020-05-26T06:36:23Z</dcterms:created>
  <dcterms:modified xsi:type="dcterms:W3CDTF">2020-05-26T07:14:07Z</dcterms:modified>
</cp:coreProperties>
</file>